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Cabin"/>
      <p:regular r:id="rId16"/>
      <p:bold r:id="rId17"/>
      <p:italic r:id="rId18"/>
      <p:boldItalic r:id="rId19"/>
    </p:embeddedFont>
    <p:embeddedFont>
      <p:font typeface="Oswal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abin-bold.fntdata"/><Relationship Id="rId16" Type="http://schemas.openxmlformats.org/officeDocument/2006/relationships/font" Target="fonts/Cabin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abin-boldItalic.fntdata"/><Relationship Id="rId6" Type="http://schemas.openxmlformats.org/officeDocument/2006/relationships/slide" Target="slides/slide1.xml"/><Relationship Id="rId18" Type="http://schemas.openxmlformats.org/officeDocument/2006/relationships/font" Target="fonts/Cabin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94811fe0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94811fe0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477e88d6b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477e88d6b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477e88d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477e88d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477e88d6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477e88d6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477e88d6b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477e88d6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477e88d6b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477e88d6b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477e88d6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9477e88d6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477e88d6b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477e88d6b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477e88d6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477e88d6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477e88d6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477e88d6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RECTIONS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" type="body"/>
          </p:nvPr>
        </p:nvSpPr>
        <p:spPr>
          <a:xfrm>
            <a:off x="2202950" y="1571975"/>
            <a:ext cx="65094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11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type="title"/>
          </p:nvPr>
        </p:nvSpPr>
        <p:spPr>
          <a:xfrm>
            <a:off x="409600" y="398525"/>
            <a:ext cx="43839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3" type="title"/>
          </p:nvPr>
        </p:nvSpPr>
        <p:spPr>
          <a:xfrm>
            <a:off x="409600" y="1172150"/>
            <a:ext cx="14280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" name="Google Shape;50;p11"/>
          <p:cNvSpPr txBox="1"/>
          <p:nvPr>
            <p:ph idx="4" type="title"/>
          </p:nvPr>
        </p:nvSpPr>
        <p:spPr>
          <a:xfrm>
            <a:off x="5568325" y="195375"/>
            <a:ext cx="14280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Oswald"/>
              <a:buNone/>
              <a:defRPr sz="17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OM 1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3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OM 2">
  <p:cSld name="TITLE_AND_BOD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4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OM 3">
  <p:cSld name="TITLE_AND_BODY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OM 4">
  <p:cSld name="TITLE_AND_BODY_1_1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6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OM 5">
  <p:cSld name="TITLE_AND_BODY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7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OM 6">
  <p:cSld name="TITLE_AND_BODY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8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OM 7">
  <p:cSld name="TITLE_AND_BODY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OM 8">
  <p:cSld name="TITLE_AND_BODY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bin"/>
              <a:buChar char="■"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  <a:defRPr i="1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●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bin"/>
              <a:buChar char="○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abin"/>
              <a:buChar char="■"/>
              <a:defRPr i="1" sz="11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www.helloteacherlady.com/" TargetMode="External"/><Relationship Id="rId5" Type="http://schemas.openxmlformats.org/officeDocument/2006/relationships/hyperlink" Target="https://www.youtube.com/c/helloteacherlady/" TargetMode="External"/><Relationship Id="rId6" Type="http://schemas.openxmlformats.org/officeDocument/2006/relationships/hyperlink" Target="https://www.instagram.com/helloteacherlady/" TargetMode="External"/><Relationship Id="rId7" Type="http://schemas.openxmlformats.org/officeDocument/2006/relationships/hyperlink" Target="https://twitter.com/shanateaches?lang=en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4.xml"/><Relationship Id="rId10" Type="http://schemas.openxmlformats.org/officeDocument/2006/relationships/slide" Target="/ppt/slides/slide10.xml"/><Relationship Id="rId9" Type="http://schemas.openxmlformats.org/officeDocument/2006/relationships/slide" Target="/ppt/slides/slide9.xml"/><Relationship Id="rId5" Type="http://schemas.openxmlformats.org/officeDocument/2006/relationships/slide" Target="/ppt/slides/slide5.xml"/><Relationship Id="rId6" Type="http://schemas.openxmlformats.org/officeDocument/2006/relationships/slide" Target="/ppt/slides/slide6.xml"/><Relationship Id="rId7" Type="http://schemas.openxmlformats.org/officeDocument/2006/relationships/slide" Target="/ppt/slides/slide7.xml"/><Relationship Id="rId8" Type="http://schemas.openxmlformats.org/officeDocument/2006/relationships/slide" Target="/ppt/slides/slide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/>
        </p:nvSpPr>
        <p:spPr>
          <a:xfrm>
            <a:off x="6975775" y="4748125"/>
            <a:ext cx="21207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accent5"/>
                </a:solidFill>
                <a:latin typeface="Cabin"/>
                <a:ea typeface="Cabin"/>
                <a:cs typeface="Cabin"/>
                <a:sym typeface="Cabi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 </a:t>
            </a:r>
            <a:r>
              <a:rPr lang="en" sz="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| </a:t>
            </a:r>
            <a:r>
              <a:rPr lang="en" sz="800" u="sng">
                <a:solidFill>
                  <a:schemeClr val="accent5"/>
                </a:solidFill>
                <a:latin typeface="Cabin"/>
                <a:ea typeface="Cabin"/>
                <a:cs typeface="Cabin"/>
                <a:sym typeface="Cabi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</a:t>
            </a:r>
            <a:r>
              <a:rPr lang="en" sz="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| </a:t>
            </a:r>
            <a:r>
              <a:rPr lang="en" sz="800" u="sng">
                <a:solidFill>
                  <a:schemeClr val="accent5"/>
                </a:solidFill>
                <a:latin typeface="Cabin"/>
                <a:ea typeface="Cabin"/>
                <a:cs typeface="Cabin"/>
                <a:sym typeface="Cabi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</a:t>
            </a:r>
            <a:r>
              <a:rPr lang="en" sz="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| </a:t>
            </a:r>
            <a:r>
              <a:rPr lang="en" sz="800" u="sng">
                <a:solidFill>
                  <a:schemeClr val="accent5"/>
                </a:solidFill>
                <a:latin typeface="Cabin"/>
                <a:ea typeface="Cabin"/>
                <a:cs typeface="Cabin"/>
                <a:sym typeface="Cabi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50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1">
            <a:hlinkClick action="ppaction://hlinkshowjump?jump=firstslide"/>
          </p:cNvPr>
          <p:cNvSpPr/>
          <p:nvPr/>
        </p:nvSpPr>
        <p:spPr>
          <a:xfrm>
            <a:off x="8026925" y="0"/>
            <a:ext cx="641000" cy="351775"/>
          </a:xfrm>
          <a:prstGeom prst="flowChartOffpageConnector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action="ppaction://hlinkshowjump?jump=firs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DIRECTIONS</a:t>
            </a:r>
            <a:endParaRPr b="1" sz="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2202950" y="1571975"/>
            <a:ext cx="65094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Find the Breakout Room number your group has been assigned. </a:t>
            </a:r>
            <a:r>
              <a:rPr b="1" lang="en" sz="1500"/>
              <a:t>Make sure to only type on your group’s assigned slide.</a:t>
            </a:r>
            <a:endParaRPr b="1"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Type your group members’ names in the box provided.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As a group, discuss the prompts below and </a:t>
            </a:r>
            <a:r>
              <a:rPr b="1" lang="en" sz="1500"/>
              <a:t>record your notes in the Group Notes</a:t>
            </a:r>
            <a:r>
              <a:rPr lang="en" sz="1500"/>
              <a:t> box.</a:t>
            </a:r>
            <a:endParaRPr sz="1500"/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b="1" lang="en" sz="1800"/>
              <a:t>TYPE DISCUSSION PROMPTS HERE</a:t>
            </a:r>
            <a:endParaRPr b="1" sz="1800"/>
          </a:p>
        </p:txBody>
      </p:sp>
      <p:sp>
        <p:nvSpPr>
          <p:cNvPr id="61" name="Google Shape;61;p13"/>
          <p:cNvSpPr txBox="1"/>
          <p:nvPr/>
        </p:nvSpPr>
        <p:spPr>
          <a:xfrm>
            <a:off x="449700" y="1583325"/>
            <a:ext cx="1489500" cy="3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action="ppaction://hlinksldjump" r:id="rId3"/>
              </a:rPr>
              <a:t>Room 1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action="ppaction://hlinksldjump" r:id="rId4"/>
              </a:rPr>
              <a:t>Room 2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action="ppaction://hlinksldjump" r:id="rId5"/>
              </a:rPr>
              <a:t>Room 3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action="ppaction://hlinksldjump" r:id="rId6"/>
              </a:rPr>
              <a:t>Room 4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action="ppaction://hlinksldjump" r:id="rId7"/>
              </a:rPr>
              <a:t>Room 5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action="ppaction://hlinksldjump" r:id="rId8"/>
              </a:rPr>
              <a:t>Room 6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action="ppaction://hlinksldjump" r:id="rId9"/>
              </a:rPr>
              <a:t>Room 7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action="ppaction://hlinksldjump" r:id="rId10"/>
              </a:rPr>
              <a:t>Room 8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>
            <a:hlinkClick action="ppaction://hlinkshowjump?jump=firstslide"/>
          </p:cNvPr>
          <p:cNvSpPr/>
          <p:nvPr/>
        </p:nvSpPr>
        <p:spPr>
          <a:xfrm>
            <a:off x="8026925" y="0"/>
            <a:ext cx="641000" cy="351775"/>
          </a:xfrm>
          <a:prstGeom prst="flowChartOffpageConnector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action="ppaction://hlinkshowjump?jump=firs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DIRECTIONS</a:t>
            </a:r>
            <a:endParaRPr b="1" sz="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>
            <a:hlinkClick action="ppaction://hlinkshowjump?jump=firstslide"/>
          </p:cNvPr>
          <p:cNvSpPr/>
          <p:nvPr/>
        </p:nvSpPr>
        <p:spPr>
          <a:xfrm>
            <a:off x="8026925" y="0"/>
            <a:ext cx="641000" cy="351775"/>
          </a:xfrm>
          <a:prstGeom prst="flowChartOffpageConnector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action="ppaction://hlinkshowjump?jump=firs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DIRECTIONS</a:t>
            </a:r>
            <a:endParaRPr b="1" sz="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>
            <a:hlinkClick action="ppaction://hlinkshowjump?jump=firstslide"/>
          </p:cNvPr>
          <p:cNvSpPr/>
          <p:nvPr/>
        </p:nvSpPr>
        <p:spPr>
          <a:xfrm>
            <a:off x="8026925" y="0"/>
            <a:ext cx="641000" cy="351775"/>
          </a:xfrm>
          <a:prstGeom prst="flowChartOffpageConnector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action="ppaction://hlinkshowjump?jump=firs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DIRECTIONS</a:t>
            </a:r>
            <a:endParaRPr b="1" sz="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>
            <a:hlinkClick action="ppaction://hlinkshowjump?jump=firstslide"/>
          </p:cNvPr>
          <p:cNvSpPr/>
          <p:nvPr/>
        </p:nvSpPr>
        <p:spPr>
          <a:xfrm>
            <a:off x="8026925" y="0"/>
            <a:ext cx="641000" cy="351775"/>
          </a:xfrm>
          <a:prstGeom prst="flowChartOffpageConnector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action="ppaction://hlinkshowjump?jump=firs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DIRECTIONS</a:t>
            </a:r>
            <a:endParaRPr b="1" sz="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">
            <a:hlinkClick action="ppaction://hlinkshowjump?jump=firstslide"/>
          </p:cNvPr>
          <p:cNvSpPr/>
          <p:nvPr/>
        </p:nvSpPr>
        <p:spPr>
          <a:xfrm>
            <a:off x="8026925" y="0"/>
            <a:ext cx="641000" cy="351775"/>
          </a:xfrm>
          <a:prstGeom prst="flowChartOffpageConnector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action="ppaction://hlinkshowjump?jump=firs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DIRECTIONS</a:t>
            </a:r>
            <a:endParaRPr b="1" sz="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>
            <a:hlinkClick action="ppaction://hlinkshowjump?jump=firstslide"/>
          </p:cNvPr>
          <p:cNvSpPr/>
          <p:nvPr/>
        </p:nvSpPr>
        <p:spPr>
          <a:xfrm>
            <a:off x="8026925" y="0"/>
            <a:ext cx="641000" cy="351775"/>
          </a:xfrm>
          <a:prstGeom prst="flowChartOffpageConnector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action="ppaction://hlinkshowjump?jump=firs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DIRECTIONS</a:t>
            </a:r>
            <a:endParaRPr b="1" sz="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409600" y="1571975"/>
            <a:ext cx="83028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>
            <p:ph idx="2" type="body"/>
          </p:nvPr>
        </p:nvSpPr>
        <p:spPr>
          <a:xfrm>
            <a:off x="5568325" y="539850"/>
            <a:ext cx="30996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>
            <a:hlinkClick action="ppaction://hlinkshowjump?jump=firstslide"/>
          </p:cNvPr>
          <p:cNvSpPr/>
          <p:nvPr/>
        </p:nvSpPr>
        <p:spPr>
          <a:xfrm>
            <a:off x="8026925" y="0"/>
            <a:ext cx="641000" cy="351775"/>
          </a:xfrm>
          <a:prstGeom prst="flowChartOffpageConnector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action="ppaction://hlinkshowjump?jump=firs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DIRECTIONS</a:t>
            </a:r>
            <a:endParaRPr b="1" sz="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